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5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0A4A0-7FBD-48A7-8EE2-B3AB2E81A3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42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58995-48D5-4570-839B-3E048F4FDB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2670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EB304-2943-4372-87E2-33B321C954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050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A9BB0-BD8A-4477-B2C2-FA5FEB1599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302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EA283-FA6F-4744-A3C6-8362277B25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1186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C4209-CF08-45F8-B944-CB1BACFA0B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7093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35FEB-894A-4057-A18F-5FAF6A17AD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86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0E724-76E7-4FA3-B12B-DFA92430B1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12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D5B65-69AA-42F1-A980-A6FB0AB570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185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058F7-9240-4F07-916C-C9FF234DD4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517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B3C40-6CEA-4A7B-A5C7-86D2A3F01E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273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0DFC71-E762-4564-9CCE-B7045A863E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COPY THE FOLLOWING LESSON INTO YOUR NOTEBOOK.</a:t>
            </a:r>
          </a:p>
          <a:p>
            <a:r>
              <a:rPr lang="en-US" dirty="0" smtClean="0"/>
              <a:t>COMPLETE </a:t>
            </a:r>
            <a:r>
              <a:rPr lang="en-US" b="1" u="sng" dirty="0" smtClean="0"/>
              <a:t>ALL </a:t>
            </a:r>
            <a:r>
              <a:rPr lang="en-US" dirty="0" smtClean="0"/>
              <a:t>THE WORK</a:t>
            </a:r>
          </a:p>
          <a:p>
            <a:r>
              <a:rPr lang="en-US" dirty="0" smtClean="0"/>
              <a:t>THIS WILL BE CHECKED TOMORROW ALONG WITH </a:t>
            </a:r>
            <a:r>
              <a:rPr lang="en-US" i="1" dirty="0" err="1" smtClean="0"/>
              <a:t>Proposito</a:t>
            </a:r>
            <a:r>
              <a:rPr lang="en-US" i="1" dirty="0" smtClean="0"/>
              <a:t> # </a:t>
            </a:r>
            <a:r>
              <a:rPr lang="en-US" i="1" dirty="0" smtClean="0"/>
              <a:t>67 </a:t>
            </a:r>
            <a:r>
              <a:rPr lang="en-US" dirty="0" smtClean="0"/>
              <a:t>and </a:t>
            </a:r>
            <a:r>
              <a:rPr lang="en-US" i="1" dirty="0" err="1" smtClean="0"/>
              <a:t>Tarea</a:t>
            </a:r>
            <a:r>
              <a:rPr lang="en-US" i="1" dirty="0" smtClean="0"/>
              <a:t> # 67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502280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  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29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91600" cy="5257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68: </a:t>
            </a:r>
            <a:r>
              <a:rPr lang="es-ES_tradnl" altLang="en-US" dirty="0"/>
              <a:t>¿Como repasamos el capitulo 4?</a:t>
            </a:r>
          </a:p>
          <a:p>
            <a:pPr>
              <a:buFontTx/>
              <a:buNone/>
            </a:pPr>
            <a:endParaRPr lang="es-ES_tradnl" altLang="en-US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</a:t>
            </a:r>
          </a:p>
          <a:p>
            <a:r>
              <a:rPr lang="es-ES_tradnl" altLang="en-US" dirty="0"/>
              <a:t>Copia y completa </a:t>
            </a:r>
            <a:r>
              <a:rPr lang="es-ES_tradnl" altLang="en-US" u="sng" dirty="0"/>
              <a:t>Ejercicio 5</a:t>
            </a:r>
            <a:r>
              <a:rPr lang="es-ES_tradnl" altLang="en-US" dirty="0"/>
              <a:t> p. 151</a:t>
            </a:r>
          </a:p>
          <a:p>
            <a:pPr marL="0" indent="0"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4525963"/>
          </a:xfrm>
        </p:spPr>
        <p:txBody>
          <a:bodyPr/>
          <a:lstStyle/>
          <a:p>
            <a:r>
              <a:rPr lang="es-ES_tradnl" altLang="en-US" dirty="0"/>
              <a:t>Completa </a:t>
            </a:r>
            <a:r>
              <a:rPr lang="es-ES_tradnl" altLang="en-US" u="sng" dirty="0"/>
              <a:t>Ejercicio 6</a:t>
            </a:r>
            <a:r>
              <a:rPr lang="es-ES_tradnl" altLang="en-US" dirty="0"/>
              <a:t> p. 151</a:t>
            </a:r>
          </a:p>
          <a:p>
            <a:r>
              <a:rPr lang="es-ES_tradnl" altLang="en-US" dirty="0"/>
              <a:t>Copia y responde </a:t>
            </a:r>
            <a:r>
              <a:rPr lang="es-ES_tradnl" altLang="en-US" u="sng" dirty="0"/>
              <a:t>Ejercicio 7</a:t>
            </a:r>
            <a:r>
              <a:rPr lang="es-ES_tradnl" altLang="en-US" dirty="0"/>
              <a:t> p. 151</a:t>
            </a:r>
          </a:p>
          <a:p>
            <a:r>
              <a:rPr lang="es-ES_tradnl" altLang="en-US" dirty="0"/>
              <a:t>Copia y completa </a:t>
            </a:r>
            <a:r>
              <a:rPr lang="es-ES_tradnl" altLang="en-US" u="sng" dirty="0"/>
              <a:t>Ejercicio 8</a:t>
            </a:r>
            <a:r>
              <a:rPr lang="es-ES_tradnl" altLang="en-US" dirty="0"/>
              <a:t> p. 151</a:t>
            </a:r>
          </a:p>
          <a:p>
            <a:r>
              <a:rPr lang="es-ES_tradnl" altLang="en-US" dirty="0" smtClean="0"/>
              <a:t>Complete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handout</a:t>
            </a:r>
            <a:r>
              <a:rPr lang="es-ES_tradnl" altLang="en-US" dirty="0"/>
              <a:t> </a:t>
            </a:r>
            <a:r>
              <a:rPr lang="es-ES_tradnl" altLang="en-US" u="sng" dirty="0"/>
              <a:t>Capitulo 4</a:t>
            </a:r>
            <a:r>
              <a:rPr lang="es-ES_tradnl" altLang="en-US" dirty="0"/>
              <a:t> p. </a:t>
            </a:r>
            <a:r>
              <a:rPr lang="es-ES_tradnl" altLang="en-US" dirty="0" smtClean="0"/>
              <a:t>4.76/4.77</a:t>
            </a:r>
          </a:p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s-ES_tradnl" altLang="en-US" dirty="0" err="1" smtClean="0"/>
              <a:t>Good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luck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on</a:t>
            </a:r>
            <a:r>
              <a:rPr lang="es-ES_tradnl" altLang="en-US" dirty="0" smtClean="0"/>
              <a:t> NYS MATH EXAM</a:t>
            </a:r>
            <a:endParaRPr lang="es-ES_tradnl" altLang="en-US" dirty="0"/>
          </a:p>
          <a:p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81000" y="3535363"/>
            <a:ext cx="8229600" cy="9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68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94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802</vt:lpstr>
      <vt:lpstr>Me llamo _________   Clase 802 La fecha es el 29 de abril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8 IM La fecha es el 14 de abril del 2011</dc:title>
  <dc:creator>Helen Zumaeta</dc:creator>
  <cp:lastModifiedBy>Helen Zumaeta</cp:lastModifiedBy>
  <cp:revision>18</cp:revision>
  <dcterms:created xsi:type="dcterms:W3CDTF">2011-04-14T18:51:57Z</dcterms:created>
  <dcterms:modified xsi:type="dcterms:W3CDTF">2014-04-29T18:31:44Z</dcterms:modified>
</cp:coreProperties>
</file>